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56" d="100"/>
          <a:sy n="56" d="100"/>
        </p:scale>
        <p:origin x="1228" y="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369332"/>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 Surya Koushik</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https://github.com/SuryaKoushik/IBM/blob/main/Data%20Wrangling-checkpoint.ipynb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https://github.com/SuryaKoushik/IBM/blob/main/EDA%20with%20Data%20Visualization.ipynb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https://github.com/SuryaKoushik/IBM/blob/main/EDA%20with%20SQL.ipynb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https://github.com/SuryaKoushik/IBM/blob/main/Machine%20Learning%20Prediction.ipynb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https://github.com/SuryaKoushik/IBM/blob/main/Data%20Collection%20API.ipynb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https://github.com/SuryaKoushik/IBM/blob/main/Data%20Collection%20with%20Web%20Scraping.ipynb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DA07C5-A406-4A0D-B3E6-3856C94AC7F3}">
  <ds:schemaRefs>
    <ds:schemaRef ds:uri="http://schemas.microsoft.com/office/2006/metadata/properties"/>
    <ds:schemaRef ds:uri="http://www.w3.org/2000/xmlns/"/>
    <ds:schemaRef ds:uri="http://schemas.microsoft.com/office/infopath/2007/PartnerControls"/>
  </ds:schemaRefs>
</ds:datastoreItem>
</file>

<file path=customXml/itemProps2.xml><?xml version="1.0" encoding="utf-8"?>
<ds:datastoreItem xmlns:ds="http://schemas.openxmlformats.org/officeDocument/2006/customXml" ds:itemID="{FD840426-F08D-42AC-9846-A20E4AB85A26}">
  <ds:schemaRefs>
    <ds:schemaRef ds:uri="http://schemas.microsoft.com/office/2006/metadata/contentType"/>
    <ds:schemaRef ds:uri="http://schemas.microsoft.com/office/2006/metadata/properties/metaAttributes"/>
    <ds:schemaRef ds:uri="http://www.w3.org/2000/xmlns/"/>
    <ds:schemaRef ds:uri="http://www.w3.org/2001/XMLSchema"/>
    <ds:schemaRef ds:uri="155be751-a274-42e8-93fb-f39d3b9bccc8"/>
    <ds:schemaRef ds:uri="f80a141d-92ca-4d3d-9308-f7e7b1d44ce8"/>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1320</TotalTime>
  <Words>1790</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Aditya Yaga</cp:lastModifiedBy>
  <cp:revision>200</cp:revision>
  <dcterms:created xsi:type="dcterms:W3CDTF">2021-04-29T18:58:34Z</dcterms:created>
  <dcterms:modified xsi:type="dcterms:W3CDTF">2024-05-23T10:07:09Z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